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840B8-B9E1-4D43-98D1-54563756FC1B}" v="15" dt="2023-09-25T08:51:51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792" autoAdjust="0"/>
  </p:normalViewPr>
  <p:slideViewPr>
    <p:cSldViewPr>
      <p:cViewPr varScale="1">
        <p:scale>
          <a:sx n="62" d="100"/>
          <a:sy n="62" d="100"/>
        </p:scale>
        <p:origin x="1400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D62D17-C285-8515-CD76-EBC6C95A2A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E17616-CDE5-6627-F1BE-88E8D2EA00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F86FA2E-4138-422F-85AA-767535EF37C6}" type="datetimeFigureOut">
              <a:rPr lang="en-GB"/>
              <a:pPr>
                <a:defRPr/>
              </a:pPr>
              <a:t>25/09/2023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E393B7-F540-6F27-3E48-719AF3D0F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57CDCBC-F1C0-1C2D-8F7E-8E69F7DED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AD17-5940-AF66-024D-27B91FCD83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A0832-A22F-B098-C09A-1F0907ABF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8588A28-5E07-40C1-B08E-0A269FE49B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C3CF4EEE-698D-C443-001E-400AEC4E8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0D81B4E8-51B4-77F6-D8A0-8BFC72E50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92C8A47D-C200-1E40-4468-710890922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CABF0-EEB4-4DE4-BFC2-6B3BDBCBFD62}" type="slidenum">
              <a:rPr lang="en-GB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C2CB0-B27C-DD7E-633F-1AC50652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B624-BF4C-4F31-C376-51461AA6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A3576-BEFF-9E68-C18F-F8B36D24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FE844-1F64-4AEE-A1AF-C454DFC826C9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4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BF2C9F-9E4B-E8A6-362E-5A4DADCE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1E8C96-9317-9F1B-09DD-2BA53A56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9BC36F-31DA-55B6-9609-3E80832D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C35AE-E9F7-45DA-B3C8-9087EECCF355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22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051C197-8D89-0576-425A-7B67E201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96AF74-D2E2-C10C-22F6-AE376BBA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016F22-929E-154F-FFFE-4E98C448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C1FB7-9205-4EA8-9859-9B22359BDEA9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86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84307-B84B-5113-0149-343BE72633E0}"/>
              </a:ext>
            </a:extLst>
          </p:cNvPr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C6045-8718-9ED7-4F65-621F61C48F50}"/>
              </a:ext>
            </a:extLst>
          </p:cNvPr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530E55-88ED-D3FA-F6F8-4B22CCEF32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8A9BD9-81F0-C4E8-2368-56F8E0B552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9CE4970-0E80-CA94-94F7-AD2039D3DE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FA956-A8C6-4989-A5F0-5741C3E88BC1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6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E11C1-1284-BCD8-A5F5-6BAAC3B0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3E7B2-0090-DB5E-4BC1-36F63B7C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E3F4-6254-09AC-FF84-FF4110F8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55B4-7BD6-4EB9-B5E6-253B996B6EC4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96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A7C0B0-5286-6E4E-A80B-0C15054A793B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9D6D36-F4C6-4D9F-D676-51AE46F1E647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28DD6A-4957-28C7-1524-CEFBAFFD0B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E099D2-F39A-2C71-33AD-562B29B22E8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EBA160-467B-BA76-E50D-8241C59673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B6C07-767C-4092-B9B4-A08A96B622F6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91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A3CF09-5FEC-A958-C5E6-AB34A8A451DB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09B772-6747-504F-4A52-2136F4A9F661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74AFE7-2546-5471-7D58-F44BD7F341E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8BEF83-991D-0A3F-9BEE-7A035B699FC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EEEB7A-98BB-C118-0C78-F98E39CBCC2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AFCA9-DE31-4076-9269-8A78268B1488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45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223CE-68DD-F2E6-8B48-9033A941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0236-3A08-0AD5-F7F7-71B5014C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7F4C5-8F99-5623-343E-645A9EBC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FD8BE-5324-48D4-A39F-26066534A8D3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63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39D0-36E4-3EAC-81C1-A561F127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F120-8D4D-9E5E-8D52-BC3074EE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E226-2BC5-E216-DEA7-EE69A169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7F356-34D4-460F-8CCB-7118EA078707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48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7111-45BB-7E95-E23E-C1B6E593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332E-3EB9-8A3C-8893-07B1A236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BA82-ECFB-371A-4FC9-C944B1F8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33D7E-E529-445E-9A5A-FB2F4F3BB17C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66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E4244-B3BD-43CD-A6B3-12007F35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39D0-1D68-C826-8F24-4CC04895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048DB-552E-A29B-9930-012A06AD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F6CB4-6D33-4E0E-9971-F8F77A8F7475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24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DA815E-2244-6E3E-4116-F859B066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FB9EFB1-9C94-8F45-B060-19C146997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917CAD-3C15-2199-E363-88DFAFB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96CD6-F838-463E-A3B6-8459EA205E7D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12663B9-F4AE-B7AA-1452-D68C549C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E0A38F-EF0E-C459-2188-A4E9E667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4C5C29-D501-93D2-3A00-81AD1BE7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4BFE4-4D48-4666-A91E-8AD6D8AFA631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75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02AEC77-4FE3-DF09-76C6-710CD6DA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18C8074-7EEF-4753-AFCA-E22BDB4E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AEF14F-6741-E687-AA42-66D7BDB8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AADF3-E887-481E-988D-B06F56761B6F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14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75183B-B56C-0F77-7670-F2754001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DEE33C3-9EFF-4911-B144-7CFCA35D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6A6F5-7168-BD8F-3D0C-AF2A96D5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D88DD-98D4-46D5-9228-BC484DB89645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33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1D79B9-A8FA-50F2-F45A-497340E7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4750ED-3123-CC9B-F6FF-154FBAEF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99F9F4-FA1B-F756-584C-19315FEF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03DFB-7397-45C1-BA27-0561A68A7D67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74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3A8DBE-7D90-DC79-3104-E77C69F6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DA142F-276D-B715-FD1E-6E3CF2AA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6538B1-D250-B3D0-EC9D-0C7BDFDB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5755F-D351-4105-B441-F67A33FB4A42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08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829C921-8C5D-9B6B-666A-CCCC7DD3B209}"/>
              </a:ext>
            </a:extLst>
          </p:cNvPr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4A1A64-7647-5B17-5F63-39D2B08ADBC6}"/>
              </a:ext>
            </a:extLst>
          </p:cNvPr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13D4F8-635D-9596-CB17-0D74ADB5CAC7}"/>
              </a:ext>
            </a:extLst>
          </p:cNvPr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FFC01D-81ED-0C13-FDE8-5F3E73C94186}"/>
              </a:ext>
            </a:extLst>
          </p:cNvPr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A20DEB-BEC8-65A5-0983-F1E352E2041D}"/>
              </a:ext>
            </a:extLst>
          </p:cNvPr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29D8C-0616-4B47-F3C2-C63C0D444A29}"/>
              </a:ext>
            </a:extLst>
          </p:cNvPr>
          <p:cNvSpPr/>
          <p:nvPr/>
        </p:nvSpPr>
        <p:spPr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2" name="Title Placeholder 1">
            <a:extLst>
              <a:ext uri="{FF2B5EF4-FFF2-40B4-BE49-F238E27FC236}">
                <a16:creationId xmlns:a16="http://schemas.microsoft.com/office/drawing/2014/main" id="{89C2F6A7-9435-8D85-FE50-51424C582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796488B3-910E-54D6-67AC-685C378E6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90F2-049B-A55F-DB9B-B6DD66D71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B85F-97AB-B390-BFF6-5EF5494DE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F865E-2552-6DD8-B77B-78DAC470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1" b="0" i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6456E7F-8F8B-4C39-AA7D-1C662E9E620C}" type="slidenum">
              <a:rPr lang="zh-CN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5" r:id="rId12"/>
    <p:sldLayoutId id="2147483692" r:id="rId13"/>
    <p:sldLayoutId id="2147483696" r:id="rId14"/>
    <p:sldLayoutId id="2147483697" r:id="rId15"/>
    <p:sldLayoutId id="2147483693" r:id="rId16"/>
    <p:sldLayoutId id="2147483694" r:id="rId17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1695378082452.PPT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pins connected with a thread">
            <a:extLst>
              <a:ext uri="{FF2B5EF4-FFF2-40B4-BE49-F238E27FC236}">
                <a16:creationId xmlns:a16="http://schemas.microsoft.com/office/drawing/2014/main" id="{EF1FD2A6-A8FD-3E60-0E1C-F50B278CD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C5E4-B260-8F33-6219-E0F198DA6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447800"/>
            <a:ext cx="6619875" cy="3328988"/>
          </a:xfrm>
        </p:spPr>
        <p:txBody>
          <a:bodyPr rtlCol="0">
            <a:normAutofit/>
          </a:bodyPr>
          <a:lstStyle/>
          <a:p>
            <a:pPr defTabSz="457207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IN" sz="5000" dirty="0"/>
              <a:t>REACT JS</a:t>
            </a:r>
            <a:r>
              <a:rPr lang="en-IN" sz="5000" dirty="0">
                <a:hlinkClick r:id="rId5" action="ppaction://hlinkpres?slideindex=1&amp;slidetitle="/>
              </a:rPr>
              <a:t>1695378082452.PPT</a:t>
            </a:r>
            <a:endParaRPr lang="en-GB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68059-38C4-92EB-8365-11802D94E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3" cy="861420"/>
          </a:xfrm>
        </p:spPr>
        <p:txBody>
          <a:bodyPr rtlCol="0">
            <a:normAutofit/>
          </a:bodyPr>
          <a:lstStyle/>
          <a:p>
            <a:pPr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IN" dirty="0"/>
              <a:t>Development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BEC6-660F-261F-4136-AAF50BD8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0A174ED3-638C-5ED6-7D36-A6CBFAEA1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262783"/>
            <a:ext cx="6711950" cy="3775471"/>
          </a:xfrm>
        </p:spPr>
      </p:pic>
    </p:spTree>
    <p:extLst>
      <p:ext uri="{BB962C8B-B14F-4D97-AF65-F5344CB8AC3E}">
        <p14:creationId xmlns:p14="http://schemas.microsoft.com/office/powerpoint/2010/main" val="284331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F6286-2397-0042-C634-5F069EA6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91" y="1447799"/>
            <a:ext cx="2331469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400">
                <a:solidFill>
                  <a:srgbClr val="EBEBEB"/>
                </a:solidFill>
              </a:rPr>
              <a:t>Mobile Application DevelepMent</a:t>
            </a:r>
            <a:endParaRPr lang="en-GB" sz="2400">
              <a:solidFill>
                <a:srgbClr val="EBEBEB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703491" y="417491"/>
            <a:ext cx="6858001" cy="6023018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" name="Content Placeholder 6" descr="Vegetables on table">
            <a:extLst>
              <a:ext uri="{FF2B5EF4-FFF2-40B4-BE49-F238E27FC236}">
                <a16:creationId xmlns:a16="http://schemas.microsoft.com/office/drawing/2014/main" id="{7F00F70B-9F44-5A47-E150-FC7693314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12976"/>
            <a:ext cx="2635126" cy="2376264"/>
          </a:xfrm>
        </p:spPr>
      </p:pic>
      <p:pic>
        <p:nvPicPr>
          <p:cNvPr id="5" name="Content Placeholder 4" descr="A diagram of a solution&#10;&#10;Description automatically generated">
            <a:extLst>
              <a:ext uri="{FF2B5EF4-FFF2-40B4-BE49-F238E27FC236}">
                <a16:creationId xmlns:a16="http://schemas.microsoft.com/office/drawing/2014/main" id="{243C6ACD-F74D-4B2B-3381-1D1F90FA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38" y="2272234"/>
            <a:ext cx="4871885" cy="29231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75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D972-5036-F33B-A9F0-EFE3B1C5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New World</a:t>
            </a:r>
            <a:endParaRPr lang="en-GB" dirty="0"/>
          </a:p>
        </p:txBody>
      </p:sp>
      <p:pic>
        <p:nvPicPr>
          <p:cNvPr id="5" name="Content Placeholder 4" descr="City lights focused in magnifying glass">
            <a:extLst>
              <a:ext uri="{FF2B5EF4-FFF2-40B4-BE49-F238E27FC236}">
                <a16:creationId xmlns:a16="http://schemas.microsoft.com/office/drawing/2014/main" id="{EA0C5278-E2A1-69F8-DBE6-CC4D4DDC7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3" y="2052638"/>
            <a:ext cx="6295179" cy="4195762"/>
          </a:xfrm>
        </p:spPr>
      </p:pic>
    </p:spTree>
    <p:extLst>
      <p:ext uri="{BB962C8B-B14F-4D97-AF65-F5344CB8AC3E}">
        <p14:creationId xmlns:p14="http://schemas.microsoft.com/office/powerpoint/2010/main" val="732935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11</Words>
  <Application>Microsoft Office PowerPoint</Application>
  <PresentationFormat>On-screen Show (4:3)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Ion</vt:lpstr>
      <vt:lpstr>REACT JS1695378082452.PPT</vt:lpstr>
      <vt:lpstr>PowerPoint Presentation</vt:lpstr>
      <vt:lpstr>Mobile Application DevelepMent</vt:lpstr>
      <vt:lpstr>New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JS1695378082452.PPT</dc:title>
  <dc:creator>gopal krishna</dc:creator>
  <cp:lastModifiedBy>Adhinarayana Kunchala</cp:lastModifiedBy>
  <cp:revision>5</cp:revision>
  <dcterms:created xsi:type="dcterms:W3CDTF">2023-09-13T13:24:24Z</dcterms:created>
  <dcterms:modified xsi:type="dcterms:W3CDTF">2023-09-25T10:14:12Z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2023-09-25T06:41:23Z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16420ce5-c3c6-4bef-9f44-38e35c74b914</vt:lpwstr>
  </property>
  <property fmtid="{D5CDD505-2E9C-101B-9397-08002B2CF9AE}" pid="8" name="MSIP_Label_defa4170-0d19-0005-0004-bc88714345d2_ActionId">
    <vt:lpwstr>75d92a13-fa5a-4e03-aa96-dd80ce9ea444</vt:lpwstr>
  </property>
  <property fmtid="{D5CDD505-2E9C-101B-9397-08002B2CF9AE}" pid="9" name="MSIP_Label_defa4170-0d19-0005-0004-bc88714345d2_ContentBits">
    <vt:lpwstr>0</vt:lpwstr>
  </property>
</Properties>
</file>